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33225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2622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489362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l-PL"/>
              <a:t>Kliknij, aby edytować style wzorca tekstu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8177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44060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760469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obraz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036676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04350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54151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45252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12215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30676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31140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88047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33391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80365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6382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15B3B0B-9A0D-44DF-83E4-125DABFE357F}" type="datetimeFigureOut">
              <a:rPr lang="pl-PL" smtClean="0"/>
              <a:t>06.01.2024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2FF3D9-C1BC-4829-B8D8-DE8FCFB042B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13714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303D7D2-3CCF-1836-86D1-7F6A714D4D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sz="6000" dirty="0"/>
              <a:t>Mechaniki  RPG-ów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1EB90D9-E3E7-9D70-397A-C0C6234383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Piotr Domagała</a:t>
            </a:r>
          </a:p>
        </p:txBody>
      </p:sp>
    </p:spTree>
    <p:extLst>
      <p:ext uri="{BB962C8B-B14F-4D97-AF65-F5344CB8AC3E}">
        <p14:creationId xmlns:p14="http://schemas.microsoft.com/office/powerpoint/2010/main" val="29513173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3D95618-6846-2B84-1CB8-4D7E1A9EB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006" y="629266"/>
            <a:ext cx="4985469" cy="1469878"/>
          </a:xfrm>
        </p:spPr>
        <p:txBody>
          <a:bodyPr>
            <a:normAutofit/>
          </a:bodyPr>
          <a:lstStyle/>
          <a:p>
            <a:r>
              <a:rPr lang="pl-PL" i="1" dirty="0"/>
              <a:t>D&amp;D</a:t>
            </a:r>
            <a:r>
              <a:rPr lang="pl-PL" dirty="0"/>
              <a:t> 5-ta edycja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C50FD502-A01E-0F1D-A06C-BA6A6718F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829" y="691763"/>
            <a:ext cx="4195259" cy="55566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996643E-F0A0-2345-DD55-54B4300DD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005" y="2337683"/>
            <a:ext cx="4985470" cy="3910716"/>
          </a:xfrm>
        </p:spPr>
        <p:txBody>
          <a:bodyPr>
            <a:normAutofit/>
          </a:bodyPr>
          <a:lstStyle/>
          <a:p>
            <a:r>
              <a:rPr lang="pl-PL" dirty="0"/>
              <a:t>W piątej edycji </a:t>
            </a:r>
            <a:r>
              <a:rPr lang="pl-PL" i="1" dirty="0" err="1"/>
              <a:t>Dungeons</a:t>
            </a:r>
            <a:r>
              <a:rPr lang="pl-PL" i="1" dirty="0"/>
              <a:t> and </a:t>
            </a:r>
            <a:r>
              <a:rPr lang="pl-PL" i="1" dirty="0" err="1"/>
              <a:t>Dragons</a:t>
            </a:r>
            <a:r>
              <a:rPr lang="pl-PL" i="1" dirty="0"/>
              <a:t> </a:t>
            </a:r>
            <a:r>
              <a:rPr lang="pl-PL" dirty="0"/>
              <a:t>mechanika opiera się na rzutach kością k20 dodanie do niej swoich bonusów i porównanie sumy z poziomem trudności (DC). Jeżeli wynik jest równy lub wyższy od DC to akcja się udaje, a w przeciwnym wypadku nie.</a:t>
            </a:r>
          </a:p>
        </p:txBody>
      </p:sp>
    </p:spTree>
    <p:extLst>
      <p:ext uri="{BB962C8B-B14F-4D97-AF65-F5344CB8AC3E}">
        <p14:creationId xmlns:p14="http://schemas.microsoft.com/office/powerpoint/2010/main" val="2165719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50318C6-4991-3024-EFB8-8E30DC7EA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pl-PL" i="1">
                <a:solidFill>
                  <a:srgbClr val="EBEBEB"/>
                </a:solidFill>
              </a:rPr>
              <a:t>Mausritter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8484C9F-5C41-6E5A-F788-C15101753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FFFFFF"/>
                </a:solidFill>
              </a:rPr>
              <a:t>W </a:t>
            </a:r>
            <a:r>
              <a:rPr lang="pl-PL" i="1">
                <a:solidFill>
                  <a:srgbClr val="FFFFFF"/>
                </a:solidFill>
              </a:rPr>
              <a:t>Mausritterze</a:t>
            </a:r>
            <a:r>
              <a:rPr lang="pl-PL">
                <a:solidFill>
                  <a:srgbClr val="FFFFFF"/>
                </a:solidFill>
              </a:rPr>
              <a:t> testy wykonuje się rzutem kością k20 i wynik porównuje się z wartością danej cechy. Jeżeli wynik jest równy lub niższy od wartości danej cechy, test się udaje. W innym wypadku akcja kończy się niepowodzeniem.</a:t>
            </a:r>
          </a:p>
        </p:txBody>
      </p:sp>
      <p:sp>
        <p:nvSpPr>
          <p:cNvPr id="17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D85D89F7-C5CA-A6CB-1364-F716DD3B34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5" r="19747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3156710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7193B666-7B3C-A954-AC16-F46781BA4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931" y="452718"/>
            <a:ext cx="4638903" cy="1400530"/>
          </a:xfrm>
        </p:spPr>
        <p:txBody>
          <a:bodyPr>
            <a:normAutofit/>
          </a:bodyPr>
          <a:lstStyle/>
          <a:p>
            <a:r>
              <a:rPr lang="pl-PL" i="1" dirty="0"/>
              <a:t>WFRP </a:t>
            </a:r>
            <a:r>
              <a:rPr lang="pl-PL" dirty="0"/>
              <a:t>4-ta edycja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8375" y="-1573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F637EFD2-7D3E-39CB-78F6-1F662353C3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953"/>
          <a:stretch/>
        </p:blipFill>
        <p:spPr>
          <a:xfrm>
            <a:off x="3" y="10"/>
            <a:ext cx="4973099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C3CE30F-890B-5F75-AAF4-541E45F17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0950" y="2052918"/>
            <a:ext cx="4638903" cy="4195481"/>
          </a:xfrm>
        </p:spPr>
        <p:txBody>
          <a:bodyPr>
            <a:normAutofit/>
          </a:bodyPr>
          <a:lstStyle/>
          <a:p>
            <a:r>
              <a:rPr lang="pl-PL" dirty="0"/>
              <a:t>W czwartej edycji podręcznika </a:t>
            </a:r>
            <a:r>
              <a:rPr lang="pl-PL" dirty="0" err="1"/>
              <a:t>Warhammer</a:t>
            </a:r>
            <a:r>
              <a:rPr lang="pl-PL" dirty="0"/>
              <a:t> Fantasy </a:t>
            </a:r>
            <a:r>
              <a:rPr lang="pl-PL" dirty="0" err="1"/>
              <a:t>Roleplay</a:t>
            </a:r>
            <a:r>
              <a:rPr lang="pl-PL" dirty="0"/>
              <a:t> mechanika opiera się na rzutach kością k100 i odjęciu części dziesiętnej wartości cechy + umiejętności od części dziesiętnej rzutu. Uzyskany wynik oznacza nasz poziom sukces. W przypadku gdy jest on ujemny oznacza on nasz poziom porażki, czyli jak bardzo zepsuliśmy daną akcję.</a:t>
            </a:r>
          </a:p>
        </p:txBody>
      </p:sp>
    </p:spTree>
    <p:extLst>
      <p:ext uri="{BB962C8B-B14F-4D97-AF65-F5344CB8AC3E}">
        <p14:creationId xmlns:p14="http://schemas.microsoft.com/office/powerpoint/2010/main" val="2276545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EC3F60C-8F90-5159-FEB0-B745846D4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i="1" dirty="0"/>
              <a:t>Monster of the </a:t>
            </a:r>
            <a:r>
              <a:rPr lang="pl-PL" i="1" dirty="0" err="1"/>
              <a:t>Week</a:t>
            </a:r>
            <a:endParaRPr lang="pl-PL" i="1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BE97612-B63C-9E4A-867C-F42DAE019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i="1" dirty="0"/>
              <a:t>Monster of the </a:t>
            </a:r>
            <a:r>
              <a:rPr lang="pl-PL" i="1" dirty="0" err="1"/>
              <a:t>Week</a:t>
            </a:r>
            <a:r>
              <a:rPr lang="pl-PL" i="1" dirty="0"/>
              <a:t> </a:t>
            </a:r>
            <a:r>
              <a:rPr lang="pl-PL" dirty="0"/>
              <a:t>opiera się na rzutach dwoma kośćmi k6 i dodania do sumy rzutów wartości danej cechy. Jeżeli wynik rzutu wynosi 10 lub więcej akcja się udaje. Jeśli wynik rzutu wynosi 7-9 to akcja się udaje ale z konsekwencjami. Podczas gdy wynik rzutu wynosi mniej niż 7 to akcja się nie udaje.</a:t>
            </a:r>
          </a:p>
        </p:txBody>
      </p:sp>
    </p:spTree>
    <p:extLst>
      <p:ext uri="{BB962C8B-B14F-4D97-AF65-F5344CB8AC3E}">
        <p14:creationId xmlns:p14="http://schemas.microsoft.com/office/powerpoint/2010/main" val="3349454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1C62A43-6533-E34B-9E35-066CFFC75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i="1" dirty="0"/>
              <a:t>Tales form the </a:t>
            </a:r>
            <a:r>
              <a:rPr lang="pl-PL" i="1" dirty="0" err="1"/>
              <a:t>Loop</a:t>
            </a:r>
            <a:endParaRPr lang="pl-PL" i="1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9D0F33D-B698-853F-8296-77B09C0A5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i="1" dirty="0"/>
              <a:t>Tales from the </a:t>
            </a:r>
            <a:r>
              <a:rPr lang="pl-PL" i="1" dirty="0" err="1"/>
              <a:t>loop</a:t>
            </a:r>
            <a:r>
              <a:rPr lang="pl-PL" i="1" dirty="0"/>
              <a:t> </a:t>
            </a:r>
            <a:r>
              <a:rPr lang="pl-PL" dirty="0"/>
              <a:t>opiera się na mechanice </a:t>
            </a:r>
            <a:r>
              <a:rPr lang="pl-PL" dirty="0" err="1"/>
              <a:t>Year</a:t>
            </a:r>
            <a:r>
              <a:rPr lang="pl-PL" dirty="0"/>
              <a:t>-zero </a:t>
            </a:r>
            <a:r>
              <a:rPr lang="pl-PL" dirty="0" err="1"/>
              <a:t>engine</a:t>
            </a:r>
            <a:r>
              <a:rPr lang="pl-PL" dirty="0"/>
              <a:t> tzn. do wartości cechy dodajemy wartość umiejętności. Uzyskany wynik oznacza liczbę kości k6 którą będziemy rzucać. Jeśli wyrzucimy 6 oznacza to sukces. Do większości akcji wystarczy jeden a za dodatkowe można otrzymać bonusy.</a:t>
            </a:r>
            <a:endParaRPr lang="pl-PL" i="1" dirty="0"/>
          </a:p>
        </p:txBody>
      </p:sp>
    </p:spTree>
    <p:extLst>
      <p:ext uri="{BB962C8B-B14F-4D97-AF65-F5344CB8AC3E}">
        <p14:creationId xmlns:p14="http://schemas.microsoft.com/office/powerpoint/2010/main" val="326025747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Jon">
  <a:themeElements>
    <a:clrScheme name="J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J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J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43</TotalTime>
  <Words>266</Words>
  <Application>Microsoft Office PowerPoint</Application>
  <PresentationFormat>Panoramiczny</PresentationFormat>
  <Paragraphs>12</Paragraphs>
  <Slides>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Jon</vt:lpstr>
      <vt:lpstr>Mechaniki  RPG-ów</vt:lpstr>
      <vt:lpstr>D&amp;D 5-ta edycja</vt:lpstr>
      <vt:lpstr>Mausritter</vt:lpstr>
      <vt:lpstr>WFRP 4-ta edycja</vt:lpstr>
      <vt:lpstr>Monster of the Week</vt:lpstr>
      <vt:lpstr>Tales form the Loop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Mechaniki  RPG-ów</dc:title>
  <dc:creator>Piotr Domagała (280710)</dc:creator>
  <cp:lastModifiedBy>Piotr Domagała (280710)</cp:lastModifiedBy>
  <cp:revision>1</cp:revision>
  <dcterms:created xsi:type="dcterms:W3CDTF">2024-01-06T15:21:48Z</dcterms:created>
  <dcterms:modified xsi:type="dcterms:W3CDTF">2024-01-06T16:04:56Z</dcterms:modified>
</cp:coreProperties>
</file>

<file path=docProps/thumbnail.jpeg>
</file>